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848B3-4E1E-4C90-8CE7-7B8F16CE3C93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A0A104-DB63-4B99-B801-8E823B57A0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C336-434D-4177-869C-B4771D1DD08D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1513B-D3B4-4EB5-ABCE-66B928EA273C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E1E98-4908-4557-8508-CFB469B672F6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2070-5662-46E5-B662-FBD8AF004F3C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9A32-A386-43B8-9EBF-3E8754E77618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B195-FC8E-4CF9-BAA7-A761DD205868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E3CAD-9FB3-4789-B161-A2C8909F2800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BF258-B807-4174-AD7E-4FC0A08786F4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0509-AB2A-4878-A52A-91E47F070409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18A8-45BD-4149-B3A1-8BFA062619F8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37C9-A598-4957-81A8-4EF7B7A258AE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92F8-2403-446C-94FA-3EB2E2F0D629}" type="datetime1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180B5-95B1-47A8-A019-BB16719C9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153400" cy="2667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" pitchFamily="18" charset="0"/>
              </a:rPr>
              <a:t>Giảm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thiểu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chương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trình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tại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trường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cao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đẳng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cộng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đồng</a:t>
            </a:r>
            <a:r>
              <a:rPr lang="en-US" sz="3600" b="1" dirty="0" smtClean="0">
                <a:latin typeface="Times" pitchFamily="18" charset="0"/>
              </a:rPr>
              <a:t> Hoa </a:t>
            </a:r>
            <a:r>
              <a:rPr lang="en-US" sz="3600" b="1" dirty="0" err="1" smtClean="0">
                <a:latin typeface="Times" pitchFamily="18" charset="0"/>
              </a:rPr>
              <a:t>Kì</a:t>
            </a:r>
            <a:r>
              <a:rPr lang="en-US" sz="3600" b="1" dirty="0" smtClean="0">
                <a:latin typeface="Times" pitchFamily="18" charset="0"/>
              </a:rPr>
              <a:t>: </a:t>
            </a:r>
            <a:r>
              <a:rPr lang="en-US" sz="3600" b="1" dirty="0" err="1" smtClean="0">
                <a:latin typeface="Times" pitchFamily="18" charset="0"/>
              </a:rPr>
              <a:t>Thách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thức</a:t>
            </a:r>
            <a:r>
              <a:rPr lang="en-US" sz="3600" b="1" dirty="0" smtClean="0">
                <a:latin typeface="Times" pitchFamily="18" charset="0"/>
              </a:rPr>
              <a:t> &amp; </a:t>
            </a:r>
            <a:r>
              <a:rPr lang="en-US" sz="3600" b="1" dirty="0" err="1" smtClean="0">
                <a:latin typeface="Times" pitchFamily="18" charset="0"/>
              </a:rPr>
              <a:t>các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vấn</a:t>
            </a:r>
            <a:r>
              <a:rPr lang="en-US" sz="3600" b="1" dirty="0" smtClean="0">
                <a:latin typeface="Times" pitchFamily="18" charset="0"/>
              </a:rPr>
              <a:t> </a:t>
            </a:r>
            <a:r>
              <a:rPr lang="en-US" sz="3600" b="1" dirty="0" err="1" smtClean="0">
                <a:latin typeface="Times" pitchFamily="18" charset="0"/>
              </a:rPr>
              <a:t>đề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6934200" cy="18288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TS.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CĐCĐ Coastline, California, Hoa </a:t>
            </a:r>
            <a:r>
              <a:rPr lang="en-US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svo@coastline.edu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June  28-29    2012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HỆ THỐNG GIÁO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DỤC CÔNG LẬP TẠI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BANG CALIFORNIA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Mầm non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6: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học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7-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    Trung học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sở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9-  lớp12  Trung học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PTTH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đồng, bằng A.A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A.S.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bang California: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học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(B.A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B.S)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Thạc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sỹ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(M.A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M.S)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ĐH California 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học 4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(B.A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B.S) &amp; 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Thạc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sỹ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(M.A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M.S) &amp;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sỹ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(Ed. D. , Ph. D. , M.D.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Pharm. D.)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hụt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California 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dục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4770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CAO ĐẲNG CỘNG ĐỒNG TẠI BANG CALIFORNIA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Cao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PTTH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học.</a:t>
            </a:r>
          </a:p>
          <a:p>
            <a:pPr>
              <a:buNone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Cao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nhu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2.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Rà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học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943600" cy="132556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	</a:t>
            </a:r>
            <a:r>
              <a:rPr lang="en-US" dirty="0" err="1" smtClean="0">
                <a:latin typeface="Times" pitchFamily="18" charset="0"/>
              </a:rPr>
              <a:t>Hệ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thống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trường</a:t>
            </a:r>
            <a:r>
              <a:rPr lang="en-US" dirty="0" smtClean="0">
                <a:latin typeface="Times" pitchFamily="18" charset="0"/>
              </a:rPr>
              <a:t> Cao </a:t>
            </a:r>
            <a:r>
              <a:rPr lang="en-US" dirty="0" err="1" smtClean="0">
                <a:latin typeface="Times" pitchFamily="18" charset="0"/>
              </a:rPr>
              <a:t>đẳng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Cộng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đồng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tại</a:t>
            </a:r>
            <a:r>
              <a:rPr lang="en-US" dirty="0" smtClean="0">
                <a:latin typeface="Times" pitchFamily="18" charset="0"/>
              </a:rPr>
              <a:t> California bao </a:t>
            </a:r>
            <a:r>
              <a:rPr lang="en-US" dirty="0" err="1" smtClean="0">
                <a:latin typeface="Times" pitchFamily="18" charset="0"/>
              </a:rPr>
              <a:t>gồm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một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số</a:t>
            </a:r>
            <a:r>
              <a:rPr lang="en-US" smtClean="0">
                <a:latin typeface="Times" pitchFamily="18" charset="0"/>
              </a:rPr>
              <a:t> khu vực phân chia </a:t>
            </a:r>
            <a:r>
              <a:rPr lang="en-US" dirty="0" err="1" smtClean="0">
                <a:latin typeface="Times" pitchFamily="18" charset="0"/>
              </a:rPr>
              <a:t>theo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vị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trí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địa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lý</a:t>
            </a:r>
            <a:r>
              <a:rPr lang="en-US" dirty="0" smtClean="0">
                <a:latin typeface="Times" pitchFamily="18" charset="0"/>
              </a:rPr>
              <a:t>. </a:t>
            </a:r>
            <a:r>
              <a:rPr lang="en-US" dirty="0" err="1" smtClean="0">
                <a:latin typeface="Times" pitchFamily="18" charset="0"/>
              </a:rPr>
              <a:t>Mỗi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trường</a:t>
            </a:r>
            <a:r>
              <a:rPr lang="en-US" dirty="0" smtClean="0">
                <a:latin typeface="Times" pitchFamily="18" charset="0"/>
              </a:rPr>
              <a:t> Cao </a:t>
            </a:r>
            <a:r>
              <a:rPr lang="en-US" dirty="0" err="1" smtClean="0">
                <a:latin typeface="Times" pitchFamily="18" charset="0"/>
              </a:rPr>
              <a:t>đẳng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Cộng</a:t>
            </a:r>
            <a:r>
              <a:rPr lang="en-US" smtClean="0">
                <a:latin typeface="Times" pitchFamily="18" charset="0"/>
              </a:rPr>
              <a:t> </a:t>
            </a:r>
            <a:r>
              <a:rPr lang="en-US" smtClean="0">
                <a:latin typeface="Times" pitchFamily="18" charset="0"/>
              </a:rPr>
              <a:t>đồng </a:t>
            </a:r>
            <a:r>
              <a:rPr lang="en-US" dirty="0" err="1" smtClean="0">
                <a:latin typeface="Times" pitchFamily="18" charset="0"/>
              </a:rPr>
              <a:t>chịu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sự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quản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lý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của</a:t>
            </a:r>
            <a:r>
              <a:rPr lang="en-US" dirty="0" smtClean="0">
                <a:latin typeface="Times" pitchFamily="18" charset="0"/>
              </a:rPr>
              <a:t> :</a:t>
            </a:r>
          </a:p>
          <a:p>
            <a:r>
              <a:rPr lang="en-US" dirty="0" smtClean="0">
                <a:latin typeface="Times" pitchFamily="18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Times" pitchFamily="18" charset="0"/>
              </a:rPr>
              <a:t>Thành</a:t>
            </a:r>
            <a:r>
              <a:rPr lang="en-US" b="1" dirty="0" smtClean="0">
                <a:solidFill>
                  <a:srgbClr val="0070C0"/>
                </a:solidFill>
                <a:latin typeface="Times" pitchFamily="18" charset="0"/>
              </a:rPr>
              <a:t> </a:t>
            </a:r>
            <a:r>
              <a:rPr lang="en-US" b="1" err="1" smtClean="0">
                <a:solidFill>
                  <a:srgbClr val="0070C0"/>
                </a:solidFill>
                <a:latin typeface="Times" pitchFamily="18" charset="0"/>
              </a:rPr>
              <a:t>viên</a:t>
            </a:r>
            <a:r>
              <a:rPr lang="en-US" b="1" smtClean="0">
                <a:solidFill>
                  <a:srgbClr val="0070C0"/>
                </a:solidFill>
                <a:latin typeface="Times" pitchFamily="18" charset="0"/>
              </a:rPr>
              <a:t> Hội đồng: </a:t>
            </a:r>
            <a:r>
              <a:rPr lang="en-US" smtClean="0">
                <a:latin typeface="Times" pitchFamily="18" charset="0"/>
              </a:rPr>
              <a:t>những </a:t>
            </a:r>
            <a:r>
              <a:rPr lang="en-US" dirty="0" err="1" smtClean="0">
                <a:latin typeface="Times" pitchFamily="18" charset="0"/>
              </a:rPr>
              <a:t>lãnh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đạo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cấp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cao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được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chọn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lựa</a:t>
            </a:r>
            <a:r>
              <a:rPr lang="en-US" dirty="0" smtClean="0">
                <a:latin typeface="Times" pitchFamily="18" charset="0"/>
              </a:rPr>
              <a:t>.</a:t>
            </a:r>
          </a:p>
          <a:p>
            <a:r>
              <a:rPr lang="en-US" smtClean="0">
                <a:latin typeface="Times" pitchFamily="18" charset="0"/>
              </a:rPr>
              <a:t>    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  <a:latin typeface="Times" pitchFamily="18" charset="0"/>
              </a:rPr>
              <a:t>Chủ tịch </a:t>
            </a:r>
            <a:r>
              <a:rPr lang="en-US" smtClean="0">
                <a:latin typeface="Times" pitchFamily="18" charset="0"/>
              </a:rPr>
              <a:t>do Hội đồng lựa </a:t>
            </a:r>
            <a:r>
              <a:rPr lang="en-US" dirty="0" err="1" smtClean="0">
                <a:latin typeface="Times" pitchFamily="18" charset="0"/>
              </a:rPr>
              <a:t>chọn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và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giám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sát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các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khu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vực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gồm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một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hoặc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một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vài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trường</a:t>
            </a:r>
            <a:r>
              <a:rPr lang="en-US" dirty="0" smtClean="0">
                <a:latin typeface="Times" pitchFamily="18" charset="0"/>
              </a:rPr>
              <a:t> Cao </a:t>
            </a:r>
            <a:r>
              <a:rPr lang="en-US" dirty="0" err="1" smtClean="0">
                <a:latin typeface="Times" pitchFamily="18" charset="0"/>
              </a:rPr>
              <a:t>đẳng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Cộng</a:t>
            </a:r>
            <a:r>
              <a:rPr lang="en-US" smtClean="0">
                <a:latin typeface="Times" pitchFamily="18" charset="0"/>
              </a:rPr>
              <a:t> </a:t>
            </a:r>
            <a:r>
              <a:rPr lang="en-US" smtClean="0">
                <a:latin typeface="Times" pitchFamily="18" charset="0"/>
              </a:rPr>
              <a:t>đồng</a:t>
            </a:r>
            <a:r>
              <a:rPr lang="en-US" dirty="0" smtClean="0">
                <a:latin typeface="Times" pitchFamily="18" charset="0"/>
              </a:rPr>
              <a:t>.</a:t>
            </a:r>
          </a:p>
          <a:p>
            <a:r>
              <a:rPr lang="en-US" smtClean="0">
                <a:latin typeface="Times" pitchFamily="18" charset="0"/>
              </a:rPr>
              <a:t>   </a:t>
            </a:r>
            <a:r>
              <a:rPr lang="en-US" b="1" smtClean="0">
                <a:solidFill>
                  <a:srgbClr val="00B050"/>
                </a:solidFill>
                <a:latin typeface="Times" pitchFamily="18" charset="0"/>
              </a:rPr>
              <a:t>Hiệu trưởng </a:t>
            </a:r>
            <a:r>
              <a:rPr lang="en-US" dirty="0" err="1" smtClean="0">
                <a:latin typeface="Times" pitchFamily="18" charset="0"/>
              </a:rPr>
              <a:t>của</a:t>
            </a:r>
            <a:r>
              <a:rPr lang="en-US" dirty="0" smtClean="0">
                <a:latin typeface="Times" pitchFamily="18" charset="0"/>
              </a:rPr>
              <a:t> Cao </a:t>
            </a:r>
            <a:r>
              <a:rPr lang="en-US" dirty="0" err="1" smtClean="0">
                <a:latin typeface="Times" pitchFamily="18" charset="0"/>
              </a:rPr>
              <a:t>đẳng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Cộng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đồng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được</a:t>
            </a:r>
            <a:r>
              <a:rPr lang="en-US" smtClean="0">
                <a:latin typeface="Times" pitchFamily="18" charset="0"/>
              </a:rPr>
              <a:t> Chủ tịch </a:t>
            </a:r>
            <a:r>
              <a:rPr lang="en-US" err="1" smtClean="0">
                <a:latin typeface="Times" pitchFamily="18" charset="0"/>
              </a:rPr>
              <a:t>và</a:t>
            </a:r>
            <a:r>
              <a:rPr lang="en-US" smtClean="0">
                <a:latin typeface="Times" pitchFamily="18" charset="0"/>
              </a:rPr>
              <a:t> hội đồng </a:t>
            </a:r>
            <a:r>
              <a:rPr lang="en-US" dirty="0" err="1" smtClean="0">
                <a:latin typeface="Times" pitchFamily="18" charset="0"/>
              </a:rPr>
              <a:t>lựa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chọn</a:t>
            </a:r>
            <a:r>
              <a:rPr lang="en-US" dirty="0" smtClean="0">
                <a:latin typeface="Times" pitchFamily="18" charset="0"/>
              </a:rPr>
              <a:t>.</a:t>
            </a:r>
          </a:p>
          <a:p>
            <a:r>
              <a:rPr lang="en-US" smtClean="0">
                <a:latin typeface="Times" pitchFamily="18" charset="0"/>
              </a:rPr>
              <a:t>    </a:t>
            </a:r>
            <a:r>
              <a:rPr lang="en-US" b="1" smtClean="0">
                <a:solidFill>
                  <a:srgbClr val="FF0000"/>
                </a:solidFill>
                <a:latin typeface="Times" pitchFamily="18" charset="0"/>
              </a:rPr>
              <a:t>Trưởng khoa </a:t>
            </a:r>
            <a:r>
              <a:rPr lang="en-US" smtClean="0">
                <a:latin typeface="Times" pitchFamily="18" charset="0"/>
              </a:rPr>
              <a:t>chịu </a:t>
            </a:r>
            <a:r>
              <a:rPr lang="en-US" dirty="0" err="1" smtClean="0">
                <a:latin typeface="Times" pitchFamily="18" charset="0"/>
              </a:rPr>
              <a:t>trách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nhiệm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một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số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môn</a:t>
            </a:r>
            <a:r>
              <a:rPr lang="en-US" dirty="0" smtClean="0">
                <a:latin typeface="Times" pitchFamily="18" charset="0"/>
              </a:rPr>
              <a:t> học. </a:t>
            </a:r>
          </a:p>
          <a:p>
            <a:r>
              <a:rPr lang="en-US" dirty="0" smtClean="0">
                <a:latin typeface="Times" pitchFamily="18" charset="0"/>
              </a:rPr>
              <a:t>    </a:t>
            </a:r>
            <a:r>
              <a:rPr lang="en-US" b="1" dirty="0" err="1" smtClean="0">
                <a:solidFill>
                  <a:schemeClr val="accent6"/>
                </a:solidFill>
                <a:latin typeface="Times" pitchFamily="18" charset="0"/>
              </a:rPr>
              <a:t>Hội</a:t>
            </a:r>
            <a:r>
              <a:rPr lang="en-US" b="1" dirty="0" smtClean="0">
                <a:solidFill>
                  <a:schemeClr val="accent6"/>
                </a:solidFill>
                <a:latin typeface="Times" pitchFamily="18" charset="0"/>
              </a:rPr>
              <a:t> </a:t>
            </a:r>
            <a:r>
              <a:rPr lang="en-US" b="1" err="1" smtClean="0">
                <a:solidFill>
                  <a:schemeClr val="accent6"/>
                </a:solidFill>
                <a:latin typeface="Times" pitchFamily="18" charset="0"/>
              </a:rPr>
              <a:t>đồng</a:t>
            </a:r>
            <a:r>
              <a:rPr lang="en-US" b="1" smtClean="0">
                <a:solidFill>
                  <a:schemeClr val="accent6"/>
                </a:solidFill>
                <a:latin typeface="Times" pitchFamily="18" charset="0"/>
              </a:rPr>
              <a:t> đào tạo/chuyên môn và </a:t>
            </a:r>
            <a:r>
              <a:rPr lang="en-US" b="1" dirty="0" err="1" smtClean="0">
                <a:solidFill>
                  <a:schemeClr val="accent6"/>
                </a:solidFill>
                <a:latin typeface="Times" pitchFamily="18" charset="0"/>
              </a:rPr>
              <a:t>Điều</a:t>
            </a:r>
            <a:r>
              <a:rPr lang="en-US" b="1" dirty="0" smtClean="0">
                <a:solidFill>
                  <a:schemeClr val="accent6"/>
                </a:solidFill>
                <a:latin typeface="Times" pitchFamily="18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Times" pitchFamily="18" charset="0"/>
              </a:rPr>
              <a:t>phối</a:t>
            </a:r>
            <a:r>
              <a:rPr lang="en-US" b="1" dirty="0" smtClean="0">
                <a:solidFill>
                  <a:schemeClr val="accent6"/>
                </a:solidFill>
                <a:latin typeface="Times" pitchFamily="18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Times" pitchFamily="18" charset="0"/>
              </a:rPr>
              <a:t>Chương</a:t>
            </a:r>
            <a:r>
              <a:rPr lang="en-US" b="1" dirty="0" smtClean="0">
                <a:solidFill>
                  <a:schemeClr val="accent6"/>
                </a:solidFill>
                <a:latin typeface="Times" pitchFamily="18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Times" pitchFamily="18" charset="0"/>
              </a:rPr>
              <a:t>trình</a:t>
            </a:r>
            <a:endParaRPr lang="en-US" b="1" dirty="0" smtClean="0">
              <a:solidFill>
                <a:schemeClr val="accent6"/>
              </a:solidFill>
              <a:latin typeface="Times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6"/>
                </a:solidFill>
                <a:latin typeface="Times" pitchFamily="18" charset="0"/>
              </a:rPr>
              <a:t>    </a:t>
            </a:r>
            <a:endParaRPr lang="en-US" b="1" dirty="0">
              <a:solidFill>
                <a:schemeClr val="accent6"/>
              </a:solidFill>
              <a:latin typeface="Times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" pitchFamily="18" charset="0"/>
              </a:rPr>
              <a:t>PHÁT TRIỂN </a:t>
            </a:r>
            <a:r>
              <a:rPr lang="en-US" sz="3200" smtClean="0">
                <a:latin typeface="Times" pitchFamily="18" charset="0"/>
              </a:rPr>
              <a:t>VÀ BỎ </a:t>
            </a:r>
            <a:r>
              <a:rPr lang="en-US" sz="3200" dirty="0" smtClean="0">
                <a:latin typeface="Times" pitchFamily="18" charset="0"/>
              </a:rPr>
              <a:t>CHƯƠNG TRÌNH TẠI TRƯỜNG CAO ĐẲNG CỘNG ĐỒNG</a:t>
            </a:r>
            <a:endParaRPr lang="en-US" sz="3200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smtClean="0">
                <a:solidFill>
                  <a:srgbClr val="0070C0"/>
                </a:solidFill>
              </a:rPr>
              <a:t>	</a:t>
            </a:r>
            <a:r>
              <a:rPr lang="en-US" b="1" smtClean="0">
                <a:solidFill>
                  <a:srgbClr val="0070C0"/>
                </a:solidFill>
                <a:latin typeface="Times" pitchFamily="18" charset="0"/>
              </a:rPr>
              <a:t>Chủ tịch học khu </a:t>
            </a:r>
            <a:r>
              <a:rPr lang="en-US" smtClean="0">
                <a:latin typeface="Times" pitchFamily="18" charset="0"/>
              </a:rPr>
              <a:t>xây </a:t>
            </a:r>
            <a:r>
              <a:rPr lang="en-US" dirty="0" err="1" smtClean="0">
                <a:latin typeface="Times" pitchFamily="18" charset="0"/>
              </a:rPr>
              <a:t>dựng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chính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sách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theo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hướng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dẫn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về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quỹ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của</a:t>
            </a:r>
            <a:r>
              <a:rPr lang="en-US" smtClean="0">
                <a:latin typeface="Times" pitchFamily="18" charset="0"/>
              </a:rPr>
              <a:t> Hội đồng các </a:t>
            </a:r>
            <a:r>
              <a:rPr lang="en-US" dirty="0" err="1" smtClean="0">
                <a:latin typeface="Times" pitchFamily="18" charset="0"/>
              </a:rPr>
              <a:t>trường</a:t>
            </a:r>
            <a:r>
              <a:rPr lang="en-US" dirty="0" smtClean="0">
                <a:latin typeface="Times" pitchFamily="18" charset="0"/>
              </a:rPr>
              <a:t> Cao </a:t>
            </a:r>
            <a:r>
              <a:rPr lang="en-US" dirty="0" err="1" smtClean="0">
                <a:latin typeface="Times" pitchFamily="18" charset="0"/>
              </a:rPr>
              <a:t>đẳng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Cộng</a:t>
            </a:r>
            <a:r>
              <a:rPr lang="en-US" smtClean="0">
                <a:latin typeface="Times" pitchFamily="18" charset="0"/>
              </a:rPr>
              <a:t> đồng bang.</a:t>
            </a:r>
            <a:endParaRPr lang="en-US" dirty="0" smtClean="0">
              <a:latin typeface="Times" pitchFamily="18" charset="0"/>
            </a:endParaRP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  <a:latin typeface="Times" pitchFamily="18" charset="0"/>
              </a:rPr>
              <a:t>	Hiệu trưởng mỗi </a:t>
            </a:r>
            <a:r>
              <a:rPr lang="en-US" b="1" dirty="0" err="1" smtClean="0">
                <a:solidFill>
                  <a:srgbClr val="FF0000"/>
                </a:solidFill>
                <a:latin typeface="Times" pitchFamily="18" charset="0"/>
              </a:rPr>
              <a:t>trường</a:t>
            </a:r>
            <a:r>
              <a:rPr lang="en-US" b="1" dirty="0" smtClean="0">
                <a:solidFill>
                  <a:srgbClr val="FF0000"/>
                </a:solidFill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trong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từng</a:t>
            </a:r>
            <a:r>
              <a:rPr lang="en-US" smtClean="0">
                <a:latin typeface="Times" pitchFamily="18" charset="0"/>
              </a:rPr>
              <a:t> khu vực, </a:t>
            </a:r>
            <a:r>
              <a:rPr lang="en-US" dirty="0" err="1" smtClean="0">
                <a:latin typeface="Times" pitchFamily="18" charset="0"/>
              </a:rPr>
              <a:t>dưới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sự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cố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vấn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của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Hội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đồng</a:t>
            </a:r>
            <a:r>
              <a:rPr lang="en-US" dirty="0" smtClean="0">
                <a:latin typeface="Times" pitchFamily="18" charset="0"/>
              </a:rPr>
              <a:t> học </a:t>
            </a:r>
            <a:r>
              <a:rPr lang="en-US" dirty="0" err="1" smtClean="0">
                <a:latin typeface="Times" pitchFamily="18" charset="0"/>
              </a:rPr>
              <a:t>thuật</a:t>
            </a:r>
            <a:r>
              <a:rPr lang="en-US" dirty="0" smtClean="0">
                <a:latin typeface="Times" pitchFamily="18" charset="0"/>
              </a:rPr>
              <a:t>, </a:t>
            </a:r>
            <a:r>
              <a:rPr lang="en-US" dirty="0" err="1" smtClean="0">
                <a:latin typeface="Times" pitchFamily="18" charset="0"/>
              </a:rPr>
              <a:t>Hội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đồng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xây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dựng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chương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trình</a:t>
            </a:r>
            <a:r>
              <a:rPr lang="en-US" dirty="0" smtClean="0">
                <a:latin typeface="Times" pitchFamily="18" charset="0"/>
              </a:rPr>
              <a:t>, </a:t>
            </a:r>
            <a:r>
              <a:rPr lang="en-US" dirty="0" err="1" smtClean="0">
                <a:latin typeface="Times" pitchFamily="18" charset="0"/>
              </a:rPr>
              <a:t>Trưởng</a:t>
            </a:r>
            <a:r>
              <a:rPr lang="en-US" dirty="0" smtClean="0">
                <a:latin typeface="Times" pitchFamily="18" charset="0"/>
              </a:rPr>
              <a:t> ban </a:t>
            </a:r>
            <a:r>
              <a:rPr lang="en-US" dirty="0" err="1" smtClean="0">
                <a:latin typeface="Times" pitchFamily="18" charset="0"/>
              </a:rPr>
              <a:t>phụ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trách</a:t>
            </a:r>
            <a:r>
              <a:rPr lang="en-US" dirty="0" smtClean="0">
                <a:latin typeface="Times" pitchFamily="18" charset="0"/>
              </a:rPr>
              <a:t>, </a:t>
            </a:r>
            <a:r>
              <a:rPr lang="en-US" dirty="0" err="1" smtClean="0">
                <a:latin typeface="Times" pitchFamily="18" charset="0"/>
              </a:rPr>
              <a:t>Điều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phối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Chương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trình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và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err="1" smtClean="0">
                <a:latin typeface="Times" pitchFamily="18" charset="0"/>
              </a:rPr>
              <a:t>Trưởng</a:t>
            </a:r>
            <a:r>
              <a:rPr lang="en-US" smtClean="0">
                <a:latin typeface="Times" pitchFamily="18" charset="0"/>
              </a:rPr>
              <a:t> bộ môn, </a:t>
            </a:r>
            <a:r>
              <a:rPr lang="en-US" dirty="0" err="1" smtClean="0">
                <a:latin typeface="Times" pitchFamily="18" charset="0"/>
              </a:rPr>
              <a:t>sẽ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quyết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định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việc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xây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dựng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chương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trình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và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hủy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bỏ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lớp</a:t>
            </a:r>
            <a:r>
              <a:rPr lang="en-US" dirty="0" smtClean="0">
                <a:latin typeface="Times" pitchFamily="18" charset="0"/>
              </a:rPr>
              <a:t> học </a:t>
            </a:r>
            <a:r>
              <a:rPr lang="en-US" dirty="0" err="1" smtClean="0">
                <a:latin typeface="Times" pitchFamily="18" charset="0"/>
              </a:rPr>
              <a:t>theo</a:t>
            </a:r>
            <a:r>
              <a:rPr lang="en-US" dirty="0" smtClean="0">
                <a:latin typeface="Times" pitchFamily="18" charset="0"/>
              </a:rPr>
              <a:t> nhu </a:t>
            </a:r>
            <a:r>
              <a:rPr lang="en-US" dirty="0" err="1" smtClean="0">
                <a:latin typeface="Times" pitchFamily="18" charset="0"/>
              </a:rPr>
              <a:t>cầu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của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sinh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viên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và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cộng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đồng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cũng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như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chính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sách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của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khu</a:t>
            </a:r>
            <a:r>
              <a:rPr lang="en-US" dirty="0" smtClean="0">
                <a:latin typeface="Times" pitchFamily="18" charset="0"/>
              </a:rPr>
              <a:t> </a:t>
            </a:r>
            <a:r>
              <a:rPr lang="en-US" dirty="0" err="1" smtClean="0">
                <a:latin typeface="Times" pitchFamily="18" charset="0"/>
              </a:rPr>
              <a:t>vực</a:t>
            </a:r>
            <a:r>
              <a:rPr lang="en-US" dirty="0" smtClean="0">
                <a:latin typeface="Times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" pitchFamily="18" charset="0"/>
              </a:rPr>
              <a:t> </a:t>
            </a:r>
            <a:endParaRPr lang="en-US" dirty="0" smtClean="0">
              <a:latin typeface="Times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" pitchFamily="18" charset="0"/>
              </a:rPr>
              <a:t>NHỮNG THÁCH THỨC VÀ VẤN ĐỀ</a:t>
            </a:r>
            <a:endParaRPr lang="en-US" sz="4000" b="1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477000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thiểu ngân sách.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Nhu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Bang.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Xác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tỷ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khoa.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đại học 4 năm 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259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Giảm thiểu chương trình tại trường cao đẳng cộng đồng Hoa Kì: Thách thức &amp; các vấn đề  </vt:lpstr>
      <vt:lpstr>HỆ THỐNG GIÁO DỤC CÔNG LẬP TẠI BANG CALIFORNIA</vt:lpstr>
      <vt:lpstr>CAO ĐẲNG CỘNG ĐỒNG TẠI BANG CALIFORNIA</vt:lpstr>
      <vt:lpstr>Quản lý</vt:lpstr>
      <vt:lpstr>PHÁT TRIỂN VÀ BỎ CHƯƠNG TRÌNH TẠI TRƯỜNG CAO ĐẲNG CỘNG ĐỒNG</vt:lpstr>
      <vt:lpstr>NHỮNG THÁCH THỨC VÀ VẤN ĐỀ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 @  ISSUES RELATED TO THE REDUCTION OF PROGRAMS IN AN AMERICAN COMMUNITY COLLEGE</dc:title>
  <dc:creator>WW</dc:creator>
  <cp:lastModifiedBy>lnvyen</cp:lastModifiedBy>
  <cp:revision>130</cp:revision>
  <dcterms:created xsi:type="dcterms:W3CDTF">2012-05-25T03:51:50Z</dcterms:created>
  <dcterms:modified xsi:type="dcterms:W3CDTF">2012-06-27T07:08:02Z</dcterms:modified>
</cp:coreProperties>
</file>